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60" r:id="rId2"/>
    <p:sldId id="257" r:id="rId3"/>
    <p:sldId id="256" r:id="rId4"/>
    <p:sldId id="261" r:id="rId5"/>
    <p:sldId id="258" r:id="rId6"/>
    <p:sldId id="356" r:id="rId7"/>
    <p:sldId id="331" r:id="rId8"/>
    <p:sldId id="317" r:id="rId9"/>
    <p:sldId id="330" r:id="rId10"/>
    <p:sldId id="318" r:id="rId11"/>
    <p:sldId id="329" r:id="rId12"/>
    <p:sldId id="333" r:id="rId13"/>
    <p:sldId id="271" r:id="rId14"/>
    <p:sldId id="280" r:id="rId15"/>
    <p:sldId id="334" r:id="rId16"/>
    <p:sldId id="336" r:id="rId17"/>
    <p:sldId id="323" r:id="rId18"/>
    <p:sldId id="335" r:id="rId19"/>
    <p:sldId id="348" r:id="rId20"/>
    <p:sldId id="304" r:id="rId21"/>
    <p:sldId id="338" r:id="rId22"/>
    <p:sldId id="302" r:id="rId23"/>
    <p:sldId id="337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53" r:id="rId36"/>
    <p:sldId id="344" r:id="rId37"/>
    <p:sldId id="354" r:id="rId38"/>
    <p:sldId id="345" r:id="rId39"/>
    <p:sldId id="284" r:id="rId40"/>
    <p:sldId id="350" r:id="rId41"/>
    <p:sldId id="351" r:id="rId42"/>
    <p:sldId id="349" r:id="rId43"/>
    <p:sldId id="352" r:id="rId44"/>
    <p:sldId id="285" r:id="rId45"/>
    <p:sldId id="286" r:id="rId46"/>
    <p:sldId id="274" r:id="rId47"/>
    <p:sldId id="292" r:id="rId48"/>
    <p:sldId id="293" r:id="rId49"/>
    <p:sldId id="295" r:id="rId50"/>
    <p:sldId id="296" r:id="rId51"/>
    <p:sldId id="297" r:id="rId52"/>
    <p:sldId id="324" r:id="rId53"/>
    <p:sldId id="273" r:id="rId54"/>
    <p:sldId id="328" r:id="rId55"/>
    <p:sldId id="287" r:id="rId56"/>
    <p:sldId id="259" r:id="rId57"/>
    <p:sldId id="262" r:id="rId58"/>
    <p:sldId id="309" r:id="rId59"/>
    <p:sldId id="310" r:id="rId60"/>
    <p:sldId id="311" r:id="rId61"/>
    <p:sldId id="312" r:id="rId62"/>
    <p:sldId id="315" r:id="rId63"/>
    <p:sldId id="313" r:id="rId64"/>
    <p:sldId id="314" r:id="rId65"/>
    <p:sldId id="316" r:id="rId66"/>
    <p:sldId id="320" r:id="rId67"/>
    <p:sldId id="276" r:id="rId68"/>
    <p:sldId id="266" r:id="rId69"/>
    <p:sldId id="277" r:id="rId70"/>
    <p:sldId id="267" r:id="rId71"/>
  </p:sldIdLst>
  <p:sldSz cx="18288000" cy="10287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374" autoAdjust="0"/>
  </p:normalViewPr>
  <p:slideViewPr>
    <p:cSldViewPr>
      <p:cViewPr varScale="1">
        <p:scale>
          <a:sx n="74" d="100"/>
          <a:sy n="74" d="100"/>
        </p:scale>
        <p:origin x="3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2E9-4F67-A579-E967B354CB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732065376"/>
        <c:axId val="-732072992"/>
      </c:barChart>
      <c:catAx>
        <c:axId val="-7320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2072992"/>
        <c:crosses val="autoZero"/>
        <c:auto val="1"/>
        <c:lblAlgn val="ctr"/>
        <c:lblOffset val="100"/>
        <c:noMultiLvlLbl val="0"/>
      </c:catAx>
      <c:valAx>
        <c:axId val="-7320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7320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</a:p>
          <a:p>
            <a:endParaRPr lang="en-US" baseline="0" dirty="0"/>
          </a:p>
          <a:p>
            <a:r>
              <a:rPr lang="en-US" baseline="0" dirty="0"/>
              <a:t>Data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tán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lần</a:t>
            </a:r>
            <a:r>
              <a:rPr lang="en-US" baseline="0" dirty="0"/>
              <a:t> post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post dc thông tin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,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(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dc…)</a:t>
            </a:r>
          </a:p>
          <a:p>
            <a:r>
              <a:rPr lang="en-US" baseline="0" dirty="0"/>
              <a:t>FU </a:t>
            </a:r>
            <a:r>
              <a:rPr lang="en-US" baseline="0" dirty="0" err="1"/>
              <a:t>Hòa</a:t>
            </a:r>
            <a:r>
              <a:rPr lang="en-US" baseline="0" dirty="0"/>
              <a:t> </a:t>
            </a:r>
            <a:r>
              <a:rPr lang="en-US" baseline="0" dirty="0" err="1"/>
              <a:t>Lạc</a:t>
            </a:r>
            <a:r>
              <a:rPr lang="en-US" baseline="0" dirty="0"/>
              <a:t>, Pass KTX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6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2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94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0" y="8878632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52700"/>
            <a:ext cx="11201400" cy="61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" y="2063922"/>
            <a:ext cx="9777001" cy="7299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8" y="2111795"/>
            <a:ext cx="6389740" cy="3765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7" y="6134099"/>
            <a:ext cx="6389739" cy="291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2192000" y="9475333"/>
            <a:ext cx="405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- Document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3872288" y="9458204"/>
            <a:ext cx="305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 - Video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8739227"/>
            <a:ext cx="59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with Teacher -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ecord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5000" y="627724"/>
            <a:ext cx="818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925830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B1BA-5064-43AC-29EF-0CC97B8D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33814"/>
            <a:ext cx="14020800" cy="7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32005" y="647700"/>
            <a:ext cx="734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95950" y="92583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5950" y="868901"/>
            <a:ext cx="689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841913"/>
            <a:ext cx="10134600" cy="72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7800" y="838136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29200" y="8724900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754326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38689"/>
            <a:ext cx="11811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84233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52700"/>
            <a:ext cx="12420600" cy="69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71700"/>
            <a:ext cx="12420600" cy="69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Add rooms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EC12A-B537-2C54-C142-7EA10E96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314700"/>
            <a:ext cx="11309908" cy="63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Import Excel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58" y="27813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Change room Status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</a:t>
            </a:r>
            <a:r>
              <a:rPr lang="en-US" sz="2800">
                <a:solidFill>
                  <a:srgbClr val="E58837"/>
                </a:solidFill>
              </a:rPr>
              <a:t>rate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and </a:t>
            </a:r>
            <a:r>
              <a:rPr lang="en-US" sz="2800" dirty="0">
                <a:solidFill>
                  <a:srgbClr val="E58837"/>
                </a:solidFill>
              </a:rPr>
              <a:t>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51466-EF1D-0619-1D91-36DED818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43100"/>
            <a:ext cx="12921434" cy="7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6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1026" name="Picture 2" descr="C:\Users\Admin\AppData\Local\ZaloPC\2288555495014947768\ZaloDownloads\picture\4144768596023720703_group\z3993870320170_a844f53112fbd6a15ca133c9a74d17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4189"/>
            <a:ext cx="11201400" cy="63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2050" name="Picture 2" descr="C:\Users\Admin\AppData\Local\ZaloPC\2288555495014947768\ZaloDownloads\picture\4144768596023720703_group\z3993871465237_3d2b8fb6819c7aec4bbdb1aff938cf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1720"/>
            <a:ext cx="11125200" cy="62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3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3074" name="Picture 2" descr="C:\Users\Admin\AppData\Local\ZaloPC\2288555495014947768\ZaloDownloads\picture\4144768596023720703_group\z3993872391576_784f1d6a17585397d114f60c04b08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82" y="3543300"/>
            <a:ext cx="10821343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72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4098" name="Picture 2" descr="C:\Users\Admin\AppData\Local\ZaloPC\2288555495014947768\ZaloDownloads\picture\4144768596023720703_group\z3993873666929_258e24c57faaaa8208b6e26729c162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6" y="3467100"/>
            <a:ext cx="1118801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0668000" y="9563100"/>
            <a:ext cx="741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305576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from FPT University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3872288" y="9458204"/>
            <a:ext cx="1098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Email from Student Service Department to describe requirements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30CE9-FFF3-B236-1529-990D544C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7300"/>
            <a:ext cx="16002000" cy="79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10200" y="1338357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856F0-34B6-779D-EA8E-7314B42C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09900"/>
            <a:ext cx="7041189" cy="6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10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5122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872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1964</Words>
  <Application>Microsoft Office PowerPoint</Application>
  <PresentationFormat>Custom</PresentationFormat>
  <Paragraphs>547</Paragraphs>
  <Slides>70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151</cp:revision>
  <dcterms:created xsi:type="dcterms:W3CDTF">2006-08-16T00:00:00Z</dcterms:created>
  <dcterms:modified xsi:type="dcterms:W3CDTF">2023-01-03T17:47:46Z</dcterms:modified>
  <dc:identifier>DAFVSYyMXSo</dc:identifier>
</cp:coreProperties>
</file>